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handoutMasterIdLst>
    <p:handoutMasterId r:id="rId5"/>
  </p:handoutMasterIdLst>
  <p:sldIdLst>
    <p:sldId id="257" r:id="rId2"/>
    <p:sldId id="261" r:id="rId3"/>
  </p:sldIdLst>
  <p:sldSz cx="12192000" cy="6858000"/>
  <p:notesSz cx="6858000" cy="9144000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ja" dirty="0">
              <a:latin typeface="Meiryo UI" panose="020B0604030504040204" pitchFamily="50" charset="-128"/>
              <a:ea typeface="Meiryo UI" panose="020B0604030504040204" pitchFamily="50" charset="-128"/>
            </a:rPr>
            <a:t>Lorem ipsum dolor sit amet, consectetuer adipiscing elit. 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49225C73-1633-42F1-AB3B-7CB183E5F8B8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ja" dirty="0">
              <a:latin typeface="Meiryo UI" panose="020B0604030504040204" pitchFamily="50" charset="-128"/>
              <a:ea typeface="Meiryo UI" panose="020B0604030504040204" pitchFamily="50" charset="-128"/>
            </a:rPr>
            <a:t>Nunc viverra imperdiet enim.Fusce est.Vivamus a tellus.</a:t>
          </a:r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1C383F32-22E8-4F62-A3E0-BDC3D5F48992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ja" dirty="0">
              <a:latin typeface="Meiryo UI" panose="020B0604030504040204" pitchFamily="50" charset="-128"/>
              <a:ea typeface="Meiryo UI" panose="020B0604030504040204" pitchFamily="50" charset="-128"/>
            </a:rPr>
            <a:t>Pellentesque habitant morbi tristique senectus et netus.</a:t>
          </a:r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533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altLang="ja" sz="1200" kern="1200" dirty="0">
              <a:latin typeface="Meiryo UI" panose="020B0604030504040204" pitchFamily="50" charset="-128"/>
              <a:ea typeface="Meiryo UI" panose="020B0604030504040204" pitchFamily="50" charset="-128"/>
            </a:rPr>
            <a:t>Lorem ipsum dolor sit amet, consectetuer adipiscing elit. 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533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altLang="ja" sz="1200" kern="1200" dirty="0">
              <a:latin typeface="Meiryo UI" panose="020B0604030504040204" pitchFamily="50" charset="-128"/>
              <a:ea typeface="Meiryo UI" panose="020B0604030504040204" pitchFamily="50" charset="-128"/>
            </a:rPr>
            <a:t>Nunc viverra imperdiet enim.Fusce est.Vivamus a tellus.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533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altLang="ja" sz="1200" kern="1200" dirty="0">
              <a:latin typeface="Meiryo UI" panose="020B0604030504040204" pitchFamily="50" charset="-128"/>
              <a:ea typeface="Meiryo UI" panose="020B0604030504040204" pitchFamily="50" charset="-128"/>
            </a:rPr>
            <a:t>Pellentesque habitant morbi tristique senectus et netus.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612B73E-30B3-46E4-92BA-0EE955462811}" type="datetime1">
              <a:rPr lang="ja-JP" altLang="en-US" smtClean="0"/>
              <a:t>2021/4/17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587BD69-81ED-44D5-8649-6311EFE7C796}" type="datetime1">
              <a:rPr lang="ja-JP" altLang="en-US" smtClean="0"/>
              <a:t>2021/4/17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"/>
              <a:t>マスター テキストの書式設定</a:t>
            </a:r>
            <a:endParaRPr lang="en-US"/>
          </a:p>
          <a:p>
            <a:pPr lvl="1" rtl="0"/>
            <a:r>
              <a:rPr lang="ja"/>
              <a:t>第 2 レベル</a:t>
            </a:r>
          </a:p>
          <a:p>
            <a:pPr lvl="2" rtl="0"/>
            <a:r>
              <a:rPr lang="ja"/>
              <a:t>第 3 レベル</a:t>
            </a:r>
          </a:p>
          <a:p>
            <a:pPr lvl="3" rtl="0"/>
            <a:r>
              <a:rPr lang="ja"/>
              <a:t>第 4 レベル</a:t>
            </a:r>
          </a:p>
          <a:p>
            <a:pPr lvl="4" rtl="0"/>
            <a:r>
              <a:rPr lang="ja"/>
              <a:t>第 5 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長方形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長方形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長方形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長方形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グループ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直線​​コネクタ(S)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rtl="0"/>
            <a:r>
              <a:rPr lang="ja" dirty="0"/>
              <a:t>マスター タイトルの書式</a:t>
            </a:r>
            <a:br>
              <a:rPr lang="en-US" altLang="ja" dirty="0"/>
            </a:br>
            <a:r>
              <a:rPr lang="ja" dirty="0"/>
              <a:t>設定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20" name="日付プレースホルダー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B60E8C8B-1F21-4B0B-9001-B64A261102C4}" type="datetime1">
              <a:rPr lang="ja-JP" altLang="en-US" smtClean="0"/>
              <a:t>2021/4/17</a:t>
            </a:fld>
            <a:endParaRPr 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36D301-34F7-42C8-9358-44C6340B4F9F}" type="datetime1">
              <a:rPr lang="ja-JP" altLang="en-US" smtClean="0"/>
              <a:t>2021/4/17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C2D6FF-4049-4E56-BCFE-FA87627C1B0E}" type="datetime1">
              <a:rPr lang="ja-JP" altLang="en-US" smtClean="0"/>
              <a:t>2021/4/17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815101-1B8E-4A9B-9649-6D03340A88F7}" type="datetime1">
              <a:rPr lang="ja-JP" altLang="en-US" smtClean="0"/>
              <a:t>2021/4/17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長方形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長方形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長方形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長方形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rtl="0"/>
            <a:r>
              <a:rPr lang="ja" dirty="0"/>
              <a:t>マスター タイトルの書式</a:t>
            </a:r>
            <a:br>
              <a:rPr lang="en-US" altLang="ja" dirty="0"/>
            </a:br>
            <a:r>
              <a:rPr lang="ja" dirty="0"/>
              <a:t>設定</a:t>
            </a:r>
            <a:endParaRPr lang="en-US" dirty="0"/>
          </a:p>
        </p:txBody>
      </p:sp>
      <p:grpSp>
        <p:nvGrpSpPr>
          <p:cNvPr id="16" name="グループ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(S)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16C7ADE5-1C7B-4AFB-86D1-A738B7D741C8}" type="datetime1">
              <a:rPr lang="ja-JP" altLang="en-US" smtClean="0"/>
              <a:t>2021/4/17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E477B5-7A95-42CC-A98B-5B399B0CE8F2}" type="datetime1">
              <a:rPr lang="ja-JP" altLang="en-US" smtClean="0"/>
              <a:t>2021/4/17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9B8683-1A08-4C2D-97D0-EB3268A50A81}" type="datetime1">
              <a:rPr lang="ja-JP" altLang="en-US" smtClean="0"/>
              <a:t>2021/4/17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265933-A11F-4BD8-B3B5-393E7ADC6F45}" type="datetime1">
              <a:rPr lang="ja-JP" altLang="en-US" smtClean="0"/>
              <a:t>2021/4/17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D5F379-E3BB-4A07-9679-67C49D9B4422}" type="datetime1">
              <a:rPr lang="ja-JP" altLang="en-US" smtClean="0"/>
              <a:t>2021/4/17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長方形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A024F4CB-1FE3-46B0-8AF6-4C6A0051FA3B}" type="datetime1">
              <a:rPr lang="ja-JP" altLang="en-US" smtClean="0"/>
              <a:t>2021/4/17</a:t>
            </a:fld>
            <a:endParaRPr 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長方形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図プレースホルダー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D906752-60A8-4B92-9D02-877468645FF7}" type="datetime1">
              <a:rPr lang="ja-JP" altLang="en-US" smtClean="0"/>
              <a:t>2021/4/17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長方形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長方形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長方形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長方形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" dirty="0"/>
              <a:t>マスター タイトルの書式設定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" dirty="0"/>
              <a:t>マスター テキストの書式設定</a:t>
            </a:r>
          </a:p>
          <a:p>
            <a:pPr lvl="1" rtl="0"/>
            <a:r>
              <a:rPr lang="ja" dirty="0"/>
              <a:t>第 2 レベル</a:t>
            </a:r>
          </a:p>
          <a:p>
            <a:pPr lvl="2" rtl="0"/>
            <a:r>
              <a:rPr lang="ja" dirty="0"/>
              <a:t>第 3 レベル</a:t>
            </a:r>
          </a:p>
          <a:p>
            <a:pPr lvl="3" rtl="0"/>
            <a:r>
              <a:rPr lang="ja" dirty="0"/>
              <a:t>第 4 レベル</a:t>
            </a:r>
          </a:p>
          <a:p>
            <a:pPr lvl="4" rtl="0"/>
            <a:r>
              <a:rPr lang="ja" dirty="0"/>
              <a:t>第 5 レベル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5803612-7A93-4559-B8B6-11F86DCD04EA}" type="datetime1">
              <a:rPr lang="ja-JP" altLang="en-US" smtClean="0"/>
              <a:t>2021/4/17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5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3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画像 5" descr="ロゴのクローズ アップ&#10;&#10;自動生成された説明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長方形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長方形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Autofit/>
          </a:bodyPr>
          <a:lstStyle/>
          <a:p>
            <a:r>
              <a:rPr lang="ja-JP" altLang="en-US" sz="8000" dirty="0">
                <a:solidFill>
                  <a:schemeClr val="tx1"/>
                </a:solidFill>
              </a:rPr>
              <a:t>５０％</a:t>
            </a:r>
            <a:r>
              <a:rPr lang="en-US" altLang="ja-JP" sz="8000" dirty="0">
                <a:solidFill>
                  <a:schemeClr val="tx1"/>
                </a:solidFill>
              </a:rPr>
              <a:t>OFF</a:t>
            </a:r>
            <a:r>
              <a:rPr lang="ja-JP" altLang="en-US" sz="8000" dirty="0">
                <a:solidFill>
                  <a:schemeClr val="tx1"/>
                </a:solidFill>
              </a:rPr>
              <a:t>！</a:t>
            </a:r>
            <a:endParaRPr lang="ja" sz="8000" dirty="0">
              <a:solidFill>
                <a:schemeClr val="tx1"/>
              </a:solidFill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3986365"/>
            <a:ext cx="4712868" cy="896531"/>
          </a:xfrm>
        </p:spPr>
        <p:txBody>
          <a:bodyPr rtlCol="0">
            <a:normAutofit fontScale="70000" lnSpcReduction="20000"/>
          </a:bodyPr>
          <a:lstStyle/>
          <a:p>
            <a:pPr rtl="0">
              <a:spcAft>
                <a:spcPts val="600"/>
              </a:spcAft>
            </a:pPr>
            <a:r>
              <a:rPr lang="en-US" altLang="ja-JP" dirty="0">
                <a:solidFill>
                  <a:srgbClr val="FF0000"/>
                </a:solidFill>
              </a:rPr>
              <a:t>HP</a:t>
            </a:r>
            <a:r>
              <a:rPr lang="ja-JP" altLang="en-US" dirty="0">
                <a:solidFill>
                  <a:srgbClr val="FF0000"/>
                </a:solidFill>
              </a:rPr>
              <a:t>限定企画！</a:t>
            </a:r>
            <a:endParaRPr lang="en-US" altLang="ja-JP" dirty="0">
              <a:solidFill>
                <a:srgbClr val="FF0000"/>
              </a:solidFill>
            </a:endParaRPr>
          </a:p>
          <a:p>
            <a:pPr rtl="0">
              <a:spcAft>
                <a:spcPts val="600"/>
              </a:spcAft>
            </a:pPr>
            <a:r>
              <a:rPr lang="ja-JP" altLang="en-US" sz="5700" b="1" dirty="0">
                <a:solidFill>
                  <a:srgbClr val="FFFF00"/>
                </a:solidFill>
              </a:rPr>
              <a:t>４</a:t>
            </a:r>
            <a:r>
              <a:rPr lang="en-US" altLang="ja-JP" sz="5700" b="1" dirty="0">
                <a:solidFill>
                  <a:srgbClr val="FFFF00"/>
                </a:solidFill>
              </a:rPr>
              <a:t>/</a:t>
            </a:r>
            <a:r>
              <a:rPr lang="ja-JP" altLang="en-US" sz="5700" b="1" dirty="0">
                <a:solidFill>
                  <a:srgbClr val="FFFF00"/>
                </a:solidFill>
              </a:rPr>
              <a:t>２９～５</a:t>
            </a:r>
            <a:r>
              <a:rPr lang="en-US" altLang="ja-JP" sz="5700" b="1" dirty="0">
                <a:solidFill>
                  <a:srgbClr val="FFFF00"/>
                </a:solidFill>
              </a:rPr>
              <a:t>/</a:t>
            </a:r>
            <a:r>
              <a:rPr lang="ja-JP" altLang="en-US" sz="5700" b="1" dirty="0">
                <a:solidFill>
                  <a:srgbClr val="FFFF00"/>
                </a:solidFill>
              </a:rPr>
              <a:t>５</a:t>
            </a:r>
            <a:endParaRPr lang="ja" sz="57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algn="ctr"/>
            <a:r>
              <a:rPr lang="ja-JP" altLang="en-US" dirty="0"/>
              <a:t>タイトル</a:t>
            </a:r>
            <a:r>
              <a:rPr lang="ja" dirty="0"/>
              <a:t> Lorem Ipsum</a:t>
            </a:r>
          </a:p>
        </p:txBody>
      </p:sp>
      <p:graphicFrame>
        <p:nvGraphicFramePr>
          <p:cNvPr id="5" name="コンテンツ プレースホルダー 2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786440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69_TF78438558" id="{2945AAA2-7688-4005-90A9-8A45BB05BCD5}" vid="{A0561D64-9419-48E0-BFEB-C6FD5CC9315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{1587053A-7F34-4809-97B3-E213B3B14F96}tf78438558_win32</Template>
  <TotalTime>4</TotalTime>
  <Words>47</Words>
  <Application>Microsoft Office PowerPoint</Application>
  <PresentationFormat>ワイド画面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Calibri</vt:lpstr>
      <vt:lpstr>Century Gothic</vt:lpstr>
      <vt:lpstr>Garamond</vt:lpstr>
      <vt:lpstr>SavonVTI</vt:lpstr>
      <vt:lpstr>５０％OFF！</vt:lpstr>
      <vt:lpstr>タイトル Lorem Ipsum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５０％OFF！</dc:title>
  <dc:creator>owner</dc:creator>
  <cp:lastModifiedBy>owner</cp:lastModifiedBy>
  <cp:revision>1</cp:revision>
  <dcterms:created xsi:type="dcterms:W3CDTF">2021-04-17T03:56:09Z</dcterms:created>
  <dcterms:modified xsi:type="dcterms:W3CDTF">2021-04-17T04:00:20Z</dcterms:modified>
</cp:coreProperties>
</file>